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9" r:id="rId4"/>
    <p:sldId id="260" r:id="rId5"/>
    <p:sldId id="262" r:id="rId6"/>
    <p:sldId id="266" r:id="rId7"/>
    <p:sldId id="268" r:id="rId8"/>
    <p:sldId id="269" r:id="rId9"/>
    <p:sldId id="261" r:id="rId10"/>
    <p:sldId id="270" r:id="rId11"/>
    <p:sldId id="271" r:id="rId1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2A26"/>
    <a:srgbClr val="DA3E3A"/>
    <a:srgbClr val="E67D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851" autoAdjust="0"/>
  </p:normalViewPr>
  <p:slideViewPr>
    <p:cSldViewPr>
      <p:cViewPr varScale="1">
        <p:scale>
          <a:sx n="71" d="100"/>
          <a:sy n="71" d="100"/>
        </p:scale>
        <p:origin x="-79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D67CA-568E-4BFC-BE2A-4FB7646831C1}" type="datetimeFigureOut">
              <a:rPr lang="pt-BR" smtClean="0"/>
              <a:t>10/02/2017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D3741-6250-43B1-8458-314DB02DFB6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1885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D67CA-568E-4BFC-BE2A-4FB7646831C1}" type="datetimeFigureOut">
              <a:rPr lang="pt-BR" smtClean="0"/>
              <a:t>10/02/2017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D3741-6250-43B1-8458-314DB02DFB6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8729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D67CA-568E-4BFC-BE2A-4FB7646831C1}" type="datetimeFigureOut">
              <a:rPr lang="pt-BR" smtClean="0"/>
              <a:t>10/02/2017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D3741-6250-43B1-8458-314DB02DFB6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5859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D67CA-568E-4BFC-BE2A-4FB7646831C1}" type="datetimeFigureOut">
              <a:rPr lang="pt-BR" smtClean="0"/>
              <a:t>10/02/2017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D3741-6250-43B1-8458-314DB02DFB6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4256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D67CA-568E-4BFC-BE2A-4FB7646831C1}" type="datetimeFigureOut">
              <a:rPr lang="pt-BR" smtClean="0"/>
              <a:t>10/02/2017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D3741-6250-43B1-8458-314DB02DFB6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6827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D67CA-568E-4BFC-BE2A-4FB7646831C1}" type="datetimeFigureOut">
              <a:rPr lang="pt-BR" smtClean="0"/>
              <a:t>10/02/2017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D3741-6250-43B1-8458-314DB02DFB6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1624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D67CA-568E-4BFC-BE2A-4FB7646831C1}" type="datetimeFigureOut">
              <a:rPr lang="pt-BR" smtClean="0"/>
              <a:t>10/02/2017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D3741-6250-43B1-8458-314DB02DFB6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1403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D67CA-568E-4BFC-BE2A-4FB7646831C1}" type="datetimeFigureOut">
              <a:rPr lang="pt-BR" smtClean="0"/>
              <a:t>10/02/2017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D3741-6250-43B1-8458-314DB02DFB6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2157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D67CA-568E-4BFC-BE2A-4FB7646831C1}" type="datetimeFigureOut">
              <a:rPr lang="pt-BR" smtClean="0"/>
              <a:t>10/02/2017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D3741-6250-43B1-8458-314DB02DFB6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2542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D67CA-568E-4BFC-BE2A-4FB7646831C1}" type="datetimeFigureOut">
              <a:rPr lang="pt-BR" smtClean="0"/>
              <a:t>10/02/2017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D3741-6250-43B1-8458-314DB02DFB6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3991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D67CA-568E-4BFC-BE2A-4FB7646831C1}" type="datetimeFigureOut">
              <a:rPr lang="pt-BR" smtClean="0"/>
              <a:t>10/02/2017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D3741-6250-43B1-8458-314DB02DFB6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5630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6D67CA-568E-4BFC-BE2A-4FB7646831C1}" type="datetimeFigureOut">
              <a:rPr lang="pt-BR" smtClean="0"/>
              <a:t>10/02/2017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1D3741-6250-43B1-8458-314DB02DFB6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1226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4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4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50" t="14889" r="19375" b="5966"/>
          <a:stretch/>
        </p:blipFill>
        <p:spPr bwMode="auto">
          <a:xfrm>
            <a:off x="-92834" y="-19740"/>
            <a:ext cx="9255445" cy="6881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774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38" y="836712"/>
            <a:ext cx="9148238" cy="5145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6" t="84617" r="27999" b="5999"/>
          <a:stretch/>
        </p:blipFill>
        <p:spPr bwMode="auto">
          <a:xfrm>
            <a:off x="-4238" y="6057900"/>
            <a:ext cx="9148238" cy="812664"/>
          </a:xfrm>
          <a:prstGeom prst="rect">
            <a:avLst/>
          </a:prstGeom>
          <a:solidFill>
            <a:srgbClr val="C00000"/>
          </a:solidFill>
          <a:ln>
            <a:noFill/>
          </a:ln>
          <a:extLst/>
        </p:spPr>
      </p:pic>
      <p:pic>
        <p:nvPicPr>
          <p:cNvPr id="3085" name="Picture 13" descr="C:\Users\i385541\Pictures\Mouse_pointer_smal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448" y="2780928"/>
            <a:ext cx="266667" cy="419048"/>
          </a:xfrm>
          <a:prstGeom prst="rect">
            <a:avLst/>
          </a:prstGeom>
          <a:noFill/>
          <a:effectLst>
            <a:outerShdw blurRad="38100" dist="50800" dir="2700000" algn="tl" rotWithShape="0">
              <a:prstClr val="black">
                <a:alpha val="5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/>
          <p:cNvSpPr txBox="1"/>
          <p:nvPr/>
        </p:nvSpPr>
        <p:spPr>
          <a:xfrm>
            <a:off x="35496" y="116632"/>
            <a:ext cx="4801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>
                <a:solidFill>
                  <a:schemeClr val="bg1">
                    <a:lumMod val="50000"/>
                  </a:schemeClr>
                </a:solidFill>
              </a:rPr>
              <a:t>Acesso </a:t>
            </a:r>
            <a:r>
              <a:rPr lang="pt-BR" sz="2800" b="1" dirty="0" smtClean="0">
                <a:solidFill>
                  <a:srgbClr val="C82A26"/>
                </a:solidFill>
              </a:rPr>
              <a:t>INTERNET</a:t>
            </a:r>
            <a:endParaRPr lang="pt-BR" sz="2800" b="1" dirty="0">
              <a:solidFill>
                <a:srgbClr val="C82A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7069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1.53366E-6 C -0.00139 -0.00231 -0.00487 -0.00764 -0.00591 -0.01064 C -0.00903 -0.01943 -0.00487 -0.01342 -0.00938 -0.0236 C -0.01077 -0.02637 -0.01424 -0.03216 -0.01424 -0.03192 C -0.0158 -0.03933 -0.01615 -0.04395 -0.02101 -0.04835 C -0.02188 -0.05135 -0.02205 -0.05436 -0.02344 -0.05691 C -0.02535 -0.06038 -0.02917 -0.06685 -0.02917 -0.06685 C -0.03073 -0.07379 -0.03473 -0.07796 -0.03733 -0.08443 C -0.04132 -0.09392 -0.04705 -0.10595 -0.05487 -0.11196 C -0.05782 -0.1226 -0.05365 -0.11011 -0.05938 -0.11913 C -0.06042 -0.12098 -0.06059 -0.1233 -0.06164 -0.12515 C -0.06511 -0.13093 -0.06893 -0.13556 -0.07448 -0.1381 C -0.07813 -0.14435 -0.08334 -0.14967 -0.08837 -0.15429 C -0.09115 -0.15915 -0.09393 -0.161 -0.09792 -0.16424 C -0.09914 -0.16516 -0.10122 -0.16702 -0.10122 -0.16702 " pathEditMode="relative" rAng="0" ptsTypes="ffffffffffffffA">
                                      <p:cBhvr>
                                        <p:cTn id="9" dur="10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69" y="-83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38" y="836712"/>
            <a:ext cx="9147600" cy="514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6" t="84617" r="27999" b="5999"/>
          <a:stretch/>
        </p:blipFill>
        <p:spPr bwMode="auto">
          <a:xfrm>
            <a:off x="-4238" y="6057900"/>
            <a:ext cx="9148238" cy="812664"/>
          </a:xfrm>
          <a:prstGeom prst="rect">
            <a:avLst/>
          </a:prstGeom>
          <a:solidFill>
            <a:srgbClr val="C00000"/>
          </a:solidFill>
          <a:ln>
            <a:noFill/>
          </a:ln>
          <a:extLst/>
        </p:spPr>
      </p:pic>
      <p:pic>
        <p:nvPicPr>
          <p:cNvPr id="6" name="Picture 13" descr="C:\Users\i385541\Pictures\Mouse_pointer_smal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1517" y="5098184"/>
            <a:ext cx="266667" cy="419048"/>
          </a:xfrm>
          <a:prstGeom prst="rect">
            <a:avLst/>
          </a:prstGeom>
          <a:noFill/>
          <a:effectLst>
            <a:outerShdw blurRad="38100" dist="50800" dir="2700000" algn="tl" rotWithShape="0">
              <a:prstClr val="black">
                <a:alpha val="5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35496" y="116632"/>
            <a:ext cx="4801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>
                <a:solidFill>
                  <a:schemeClr val="bg1">
                    <a:lumMod val="50000"/>
                  </a:schemeClr>
                </a:solidFill>
              </a:rPr>
              <a:t>Acesso </a:t>
            </a:r>
            <a:r>
              <a:rPr lang="pt-BR" sz="2800" b="1" dirty="0" smtClean="0">
                <a:solidFill>
                  <a:srgbClr val="C82A26"/>
                </a:solidFill>
              </a:rPr>
              <a:t>INTERNET</a:t>
            </a:r>
            <a:endParaRPr lang="pt-BR" sz="2800" b="1" dirty="0">
              <a:solidFill>
                <a:srgbClr val="C82A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631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1.53366E-6 C -0.00139 -0.00231 -0.00487 -0.00764 -0.00591 -0.01064 C -0.00903 -0.01943 -0.00487 -0.01342 -0.00938 -0.0236 C -0.01077 -0.02637 -0.01424 -0.03216 -0.01424 -0.03192 C -0.0158 -0.03933 -0.01615 -0.04395 -0.02101 -0.04835 C -0.02188 -0.05135 -0.02205 -0.05436 -0.02344 -0.05691 C -0.02535 -0.06038 -0.02917 -0.06685 -0.02917 -0.06685 C -0.03073 -0.07379 -0.03473 -0.07796 -0.03733 -0.08443 C -0.04132 -0.09392 -0.04705 -0.10595 -0.05487 -0.11196 C -0.05782 -0.1226 -0.05365 -0.11011 -0.05938 -0.11913 C -0.06042 -0.12098 -0.06059 -0.1233 -0.06164 -0.12515 C -0.06511 -0.13093 -0.06893 -0.13556 -0.07448 -0.1381 C -0.07813 -0.14435 -0.08334 -0.14967 -0.08837 -0.15429 C -0.09115 -0.15915 -0.09393 -0.161 -0.09792 -0.16424 C -0.09914 -0.16516 -0.10122 -0.16702 -0.10122 -0.16702 " pathEditMode="relative" rAng="0" ptsTypes="ffffffffffffffA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69" y="-83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38" y="836712"/>
            <a:ext cx="9147600" cy="514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6" t="84617" r="27999" b="5999"/>
          <a:stretch/>
        </p:blipFill>
        <p:spPr bwMode="auto">
          <a:xfrm>
            <a:off x="-4238" y="6057900"/>
            <a:ext cx="9148238" cy="812664"/>
          </a:xfrm>
          <a:prstGeom prst="rect">
            <a:avLst/>
          </a:prstGeom>
          <a:solidFill>
            <a:srgbClr val="C00000"/>
          </a:solidFill>
          <a:ln>
            <a:noFill/>
          </a:ln>
          <a:ex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38" y="836712"/>
            <a:ext cx="9147600" cy="514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6431" y="5095942"/>
            <a:ext cx="18669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3" descr="C:\Users\i385541\Pictures\Mouse_pointer_small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217864"/>
            <a:ext cx="266667" cy="419048"/>
          </a:xfrm>
          <a:prstGeom prst="rect">
            <a:avLst/>
          </a:prstGeom>
          <a:noFill/>
          <a:effectLst>
            <a:outerShdw blurRad="38100" dist="50800" dir="2700000" algn="tl" rotWithShape="0">
              <a:prstClr val="black">
                <a:alpha val="5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aixaDeTexto 9"/>
          <p:cNvSpPr txBox="1"/>
          <p:nvPr/>
        </p:nvSpPr>
        <p:spPr>
          <a:xfrm>
            <a:off x="35496" y="116632"/>
            <a:ext cx="4801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>
                <a:solidFill>
                  <a:schemeClr val="bg1">
                    <a:lumMod val="50000"/>
                  </a:schemeClr>
                </a:solidFill>
              </a:rPr>
              <a:t>Acesso </a:t>
            </a:r>
            <a:r>
              <a:rPr lang="pt-BR" sz="2800" b="1" dirty="0" smtClean="0">
                <a:solidFill>
                  <a:srgbClr val="C82A26"/>
                </a:solidFill>
              </a:rPr>
              <a:t>INTERNET</a:t>
            </a:r>
            <a:endParaRPr lang="pt-BR" sz="2800" b="1" dirty="0">
              <a:solidFill>
                <a:srgbClr val="C82A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710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4.3257E-7 L 0.35555 -0.00093 " pathEditMode="relative" rAng="0" ptsTypes="AA">
                                      <p:cBhvr>
                                        <p:cTn id="6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78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250"/>
                            </p:stCondLst>
                            <p:childTnLst>
                              <p:par>
                                <p:cTn id="8" presetID="50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35555 -0.00093 L 0.26076 -0.00093 C 0.21805 -0.00093 0.16649 0.03932 0.16649 0.07217 L 0.16649 0.14596 " pathEditMode="relative" rAng="0" ptsTypes="FfFF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62" y="7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649 0.14596 L 0.22153 0.14596 C 0.24635 0.14596 0.27691 0.23548 0.27691 0.30766 L 0.27691 0.4712 " pathEditMode="relative" rAng="0" ptsTypes="FfFF">
                                      <p:cBhvr>
                                        <p:cTn id="16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21" y="162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6712"/>
            <a:ext cx="9147600" cy="514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6" t="84617" r="27999" b="5999"/>
          <a:stretch/>
        </p:blipFill>
        <p:spPr bwMode="auto">
          <a:xfrm>
            <a:off x="-4238" y="6057900"/>
            <a:ext cx="9148238" cy="812664"/>
          </a:xfrm>
          <a:prstGeom prst="rect">
            <a:avLst/>
          </a:prstGeom>
          <a:solidFill>
            <a:srgbClr val="C00000"/>
          </a:solidFill>
          <a:ln>
            <a:noFill/>
          </a:ln>
          <a:extLst/>
        </p:spPr>
      </p:pic>
      <p:pic>
        <p:nvPicPr>
          <p:cNvPr id="6" name="Picture 13" descr="C:\Users\i385541\Pictures\Mouse_pointer_smal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5722" y="1910288"/>
            <a:ext cx="266667" cy="419048"/>
          </a:xfrm>
          <a:prstGeom prst="rect">
            <a:avLst/>
          </a:prstGeom>
          <a:noFill/>
          <a:effectLst>
            <a:outerShdw blurRad="38100" dist="50800" dir="2700000" algn="tl" rotWithShape="0">
              <a:prstClr val="black">
                <a:alpha val="5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35496" y="116632"/>
            <a:ext cx="4801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>
                <a:solidFill>
                  <a:schemeClr val="bg1">
                    <a:lumMod val="50000"/>
                  </a:schemeClr>
                </a:solidFill>
              </a:rPr>
              <a:t>Acesso </a:t>
            </a:r>
            <a:r>
              <a:rPr lang="pt-BR" sz="2800" b="1" dirty="0" smtClean="0">
                <a:solidFill>
                  <a:srgbClr val="C82A26"/>
                </a:solidFill>
              </a:rPr>
              <a:t>INTERNET</a:t>
            </a:r>
            <a:endParaRPr lang="pt-BR" sz="2800" b="1" dirty="0">
              <a:solidFill>
                <a:srgbClr val="C82A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710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01041 C -0.00139 0.01134 -0.00521 0.01458 -0.00625 0.0162 C -0.01007 0.02128 -0.00521 0.01782 -0.01025 0.0236 C -0.01181 0.02522 -0.01563 0.02846 -0.01563 0.02869 C -0.01736 0.03285 -0.01771 0.0354 -0.02327 0.03794 C -0.02413 0.03956 -0.02413 0.04141 -0.0257 0.04303 C -0.02813 0.04488 -0.03212 0.04858 -0.03212 0.04835 C -0.03386 0.05274 -0.03837 0.05506 -0.04132 0.05876 C -0.04549 0.06431 -0.05191 0.07125 -0.06042 0.07472 C -0.06372 0.08097 -0.05938 0.07356 -0.06545 0.07888 C -0.06684 0.07981 -0.06684 0.0812 -0.06806 0.08235 C -0.07188 0.08559 -0.07622 0.08837 -0.08247 0.08976 C -0.08646 0.09346 -0.09202 0.09646 -0.09757 0.09924 C -0.1007 0.10202 -0.10382 0.10317 -0.10816 0.10479 C -0.10955 0.10525 -0.11163 0.10687 -0.11163 0.10641 " pathEditMode="relative" rAng="0" ptsTypes="ffffffffffffffA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08" y="48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6712"/>
            <a:ext cx="9147600" cy="514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6" t="84617" r="27999" b="5999"/>
          <a:stretch/>
        </p:blipFill>
        <p:spPr bwMode="auto">
          <a:xfrm>
            <a:off x="-4238" y="6057900"/>
            <a:ext cx="9148238" cy="812664"/>
          </a:xfrm>
          <a:prstGeom prst="rect">
            <a:avLst/>
          </a:prstGeom>
          <a:solidFill>
            <a:srgbClr val="C00000"/>
          </a:solidFill>
          <a:ln>
            <a:noFill/>
          </a:ln>
          <a:extLst/>
        </p:spPr>
      </p:pic>
      <p:pic>
        <p:nvPicPr>
          <p:cNvPr id="6" name="Picture 13" descr="C:\Users\i385541\Pictures\Mouse_pointer_smal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505896"/>
            <a:ext cx="266667" cy="419048"/>
          </a:xfrm>
          <a:prstGeom prst="rect">
            <a:avLst/>
          </a:prstGeom>
          <a:noFill/>
          <a:effectLst>
            <a:outerShdw blurRad="38100" dist="50800" dir="2700000" algn="tl" rotWithShape="0">
              <a:prstClr val="black">
                <a:alpha val="5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35496" y="116632"/>
            <a:ext cx="4801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>
                <a:solidFill>
                  <a:schemeClr val="bg1">
                    <a:lumMod val="50000"/>
                  </a:schemeClr>
                </a:solidFill>
              </a:rPr>
              <a:t>Acesso </a:t>
            </a:r>
            <a:r>
              <a:rPr lang="pt-BR" sz="2800" b="1" dirty="0" smtClean="0">
                <a:solidFill>
                  <a:srgbClr val="C82A26"/>
                </a:solidFill>
              </a:rPr>
              <a:t>INTERNET</a:t>
            </a:r>
            <a:endParaRPr lang="pt-BR" sz="2800" b="1" dirty="0">
              <a:solidFill>
                <a:srgbClr val="C82A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5400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0.00231 C -0.00035 0.06916 -0.00035 0.13625 -0.00104 0.2031 C -0.00139 0.23294 -0.0165 0.23687 -0.03525 0.24057 C -0.04115 0.24011 -0.04705 0.24011 -0.05295 0.23895 C -0.06042 0.23733 -0.05556 0.23132 -0.06233 0.23132 " pathEditMode="relative" rAng="0" ptsTypes="ffffA">
                                      <p:cBhvr>
                                        <p:cTn id="9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25" y="119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38" y="836712"/>
            <a:ext cx="9147600" cy="514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6" t="84617" r="27999" b="5999"/>
          <a:stretch/>
        </p:blipFill>
        <p:spPr bwMode="auto">
          <a:xfrm>
            <a:off x="-4238" y="6057900"/>
            <a:ext cx="9148238" cy="812664"/>
          </a:xfrm>
          <a:prstGeom prst="rect">
            <a:avLst/>
          </a:prstGeom>
          <a:solidFill>
            <a:srgbClr val="C00000"/>
          </a:solidFill>
          <a:ln>
            <a:noFill/>
          </a:ln>
          <a:extLst/>
        </p:spPr>
      </p:pic>
      <p:pic>
        <p:nvPicPr>
          <p:cNvPr id="7" name="Picture 13" descr="C:\Users\i385541\Pictures\Mouse_pointer_smal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420888"/>
            <a:ext cx="266667" cy="419048"/>
          </a:xfrm>
          <a:prstGeom prst="rect">
            <a:avLst/>
          </a:prstGeom>
          <a:noFill/>
          <a:effectLst>
            <a:outerShdw blurRad="38100" dist="50800" dir="2700000" algn="tl" rotWithShape="0">
              <a:prstClr val="black">
                <a:alpha val="5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/>
          <p:cNvSpPr txBox="1"/>
          <p:nvPr/>
        </p:nvSpPr>
        <p:spPr>
          <a:xfrm>
            <a:off x="35496" y="116632"/>
            <a:ext cx="4801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>
                <a:solidFill>
                  <a:schemeClr val="bg1">
                    <a:lumMod val="50000"/>
                  </a:schemeClr>
                </a:solidFill>
              </a:rPr>
              <a:t>Acesso </a:t>
            </a:r>
            <a:r>
              <a:rPr lang="pt-BR" sz="2800" b="1" dirty="0" smtClean="0">
                <a:solidFill>
                  <a:srgbClr val="C82A26"/>
                </a:solidFill>
              </a:rPr>
              <a:t>INTERNET</a:t>
            </a:r>
            <a:endParaRPr lang="pt-BR" sz="2800" b="1" dirty="0">
              <a:solidFill>
                <a:srgbClr val="C82A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278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84363E-6 C -0.00035 0.04673 -0.00035 0.09346 -0.00104 0.14018 C -0.00139 0.161 -0.0165 0.16378 -0.03525 0.16655 C -0.04115 0.16609 -0.04705 0.16609 -0.05295 0.1654 C -0.06042 0.16424 -0.05556 0.16008 -0.06233 0.16008 " pathEditMode="relative" rAng="0" ptsTypes="ffffA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25" y="83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-4238" y="836712"/>
            <a:ext cx="9147600" cy="5145525"/>
            <a:chOff x="-4238" y="836712"/>
            <a:chExt cx="9147600" cy="5145525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238" y="836712"/>
              <a:ext cx="9147600" cy="5145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90621" y="1556792"/>
              <a:ext cx="4514850" cy="26917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6" t="84617" r="27999" b="5999"/>
          <a:stretch/>
        </p:blipFill>
        <p:spPr bwMode="auto">
          <a:xfrm>
            <a:off x="-4238" y="6057900"/>
            <a:ext cx="9148238" cy="812664"/>
          </a:xfrm>
          <a:prstGeom prst="rect">
            <a:avLst/>
          </a:prstGeom>
          <a:solidFill>
            <a:srgbClr val="C00000"/>
          </a:solidFill>
          <a:ln>
            <a:noFill/>
          </a:ln>
          <a:extLst/>
        </p:spPr>
      </p:pic>
      <p:pic>
        <p:nvPicPr>
          <p:cNvPr id="6" name="Picture 13" descr="C:\Users\i385541\Pictures\Mouse_pointer_small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5213" y="3501008"/>
            <a:ext cx="266667" cy="419048"/>
          </a:xfrm>
          <a:prstGeom prst="rect">
            <a:avLst/>
          </a:prstGeom>
          <a:noFill/>
          <a:effectLst>
            <a:outerShdw blurRad="38100" dist="50800" dir="2700000" algn="tl" rotWithShape="0">
              <a:prstClr val="black">
                <a:alpha val="5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ixaDeTexto 8"/>
          <p:cNvSpPr txBox="1"/>
          <p:nvPr/>
        </p:nvSpPr>
        <p:spPr>
          <a:xfrm>
            <a:off x="35496" y="116632"/>
            <a:ext cx="4801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>
                <a:solidFill>
                  <a:schemeClr val="bg1">
                    <a:lumMod val="50000"/>
                  </a:schemeClr>
                </a:solidFill>
              </a:rPr>
              <a:t>Acesso </a:t>
            </a:r>
            <a:r>
              <a:rPr lang="pt-BR" sz="2800" b="1" dirty="0" smtClean="0">
                <a:solidFill>
                  <a:srgbClr val="C82A26"/>
                </a:solidFill>
              </a:rPr>
              <a:t>INTERNET</a:t>
            </a:r>
            <a:endParaRPr lang="pt-BR" sz="2800" b="1" dirty="0">
              <a:solidFill>
                <a:srgbClr val="C82A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940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3.19223E-6 L 0.14722 0.00092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61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6" t="84617" r="27999" b="5999"/>
          <a:stretch/>
        </p:blipFill>
        <p:spPr bwMode="auto">
          <a:xfrm>
            <a:off x="-4238" y="6057900"/>
            <a:ext cx="9148238" cy="812664"/>
          </a:xfrm>
          <a:prstGeom prst="rect">
            <a:avLst/>
          </a:prstGeom>
          <a:solidFill>
            <a:srgbClr val="C00000"/>
          </a:solidFill>
          <a:ln>
            <a:noFill/>
          </a:ln>
          <a:extLst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38" y="836712"/>
            <a:ext cx="9147600" cy="514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8952" y="0"/>
            <a:ext cx="7200000" cy="20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037205"/>
            <a:ext cx="7200000" cy="4833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51" y="602375"/>
            <a:ext cx="8355510" cy="55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50" y="976846"/>
            <a:ext cx="8356150" cy="5188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694" y="1351544"/>
            <a:ext cx="8442667" cy="2573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695" y="4049567"/>
            <a:ext cx="8442667" cy="1467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437" y="980728"/>
            <a:ext cx="8320926" cy="468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3" descr="C:\Users\i385541\Pictures\Mouse_pointer_small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234" y="1196752"/>
            <a:ext cx="266667" cy="419048"/>
          </a:xfrm>
          <a:prstGeom prst="rect">
            <a:avLst/>
          </a:prstGeom>
          <a:noFill/>
          <a:effectLst>
            <a:outerShdw blurRad="38100" dist="50800" dir="2700000" algn="tl" rotWithShape="0">
              <a:prstClr val="black">
                <a:alpha val="5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9710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2.66019E-7 L 0.00122 0.07425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37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5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8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2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7425 L 0.00121 0.1374 " pathEditMode="relative" rAng="0" ptsTypes="AA">
                                      <p:cBhvr>
                                        <p:cTn id="2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4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1374 L 0.00121 0.16886 " pathEditMode="relative" rAng="0" ptsTypes="AA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6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16886 L 0.00121 0.2947 " pathEditMode="relative" rAng="0" ptsTypes="AA">
                                      <p:cBhvr>
                                        <p:cTn id="5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25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750"/>
                            </p:stCondLst>
                            <p:childTnLst>
                              <p:par>
                                <p:cTn id="5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2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66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2947 L 0.00121 0.35762 " pathEditMode="relative" rAng="0" ptsTypes="AA">
                                      <p:cBhvr>
                                        <p:cTn id="7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750"/>
                            </p:stCondLst>
                            <p:childTnLst>
                              <p:par>
                                <p:cTn id="7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37" y="1160250"/>
            <a:ext cx="9148238" cy="4356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6" t="84617" r="27999" b="5999"/>
          <a:stretch/>
        </p:blipFill>
        <p:spPr bwMode="auto">
          <a:xfrm>
            <a:off x="-4238" y="6057900"/>
            <a:ext cx="9148238" cy="812664"/>
          </a:xfrm>
          <a:prstGeom prst="rect">
            <a:avLst/>
          </a:prstGeom>
          <a:solidFill>
            <a:srgbClr val="C00000"/>
          </a:solidFill>
          <a:ln>
            <a:noFill/>
          </a:ln>
          <a:extLst/>
        </p:spPr>
      </p:pic>
      <p:pic>
        <p:nvPicPr>
          <p:cNvPr id="6" name="Picture 13" descr="C:\Users\i385541\Pictures\Mouse_pointer_smal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996952"/>
            <a:ext cx="266667" cy="419048"/>
          </a:xfrm>
          <a:prstGeom prst="rect">
            <a:avLst/>
          </a:prstGeom>
          <a:noFill/>
          <a:effectLst>
            <a:outerShdw blurRad="38100" dist="50800" dir="2700000" algn="tl" rotWithShape="0">
              <a:prstClr val="black">
                <a:alpha val="5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35496" y="116632"/>
            <a:ext cx="8712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>
                <a:solidFill>
                  <a:schemeClr val="bg1">
                    <a:lumMod val="50000"/>
                  </a:schemeClr>
                </a:solidFill>
              </a:rPr>
              <a:t>Acesso </a:t>
            </a:r>
            <a:r>
              <a:rPr lang="pt-BR" sz="2800" b="1" dirty="0" smtClean="0">
                <a:solidFill>
                  <a:srgbClr val="C82A26"/>
                </a:solidFill>
              </a:rPr>
              <a:t>INTERNET – </a:t>
            </a:r>
            <a:r>
              <a:rPr lang="pt-BR" sz="2800" b="1" dirty="0">
                <a:solidFill>
                  <a:schemeClr val="bg1">
                    <a:lumMod val="50000"/>
                  </a:schemeClr>
                </a:solidFill>
              </a:rPr>
              <a:t>Educação</a:t>
            </a:r>
            <a:r>
              <a:rPr lang="pt-BR" sz="2800" b="1" dirty="0" smtClean="0">
                <a:solidFill>
                  <a:srgbClr val="C82A26"/>
                </a:solidFill>
              </a:rPr>
              <a:t> FINANCEIRA</a:t>
            </a:r>
            <a:endParaRPr lang="pt-BR" sz="2800" b="1" dirty="0">
              <a:solidFill>
                <a:srgbClr val="C82A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367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44444E-6 -3.70028E-8 L 0.00122 0.2842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14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38" y="1175334"/>
            <a:ext cx="2520296" cy="4341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6" t="84617" r="27999" b="5999"/>
          <a:stretch/>
        </p:blipFill>
        <p:spPr bwMode="auto">
          <a:xfrm>
            <a:off x="-4238" y="6057900"/>
            <a:ext cx="9148238" cy="812664"/>
          </a:xfrm>
          <a:prstGeom prst="rect">
            <a:avLst/>
          </a:prstGeom>
          <a:solidFill>
            <a:srgbClr val="C00000"/>
          </a:solidFill>
          <a:ln>
            <a:noFill/>
          </a:ln>
          <a:extLst/>
        </p:spPr>
      </p:pic>
      <p:sp>
        <p:nvSpPr>
          <p:cNvPr id="7" name="CaixaDeTexto 6"/>
          <p:cNvSpPr txBox="1"/>
          <p:nvPr/>
        </p:nvSpPr>
        <p:spPr>
          <a:xfrm>
            <a:off x="35496" y="116632"/>
            <a:ext cx="8712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>
                <a:solidFill>
                  <a:schemeClr val="bg1">
                    <a:lumMod val="50000"/>
                  </a:schemeClr>
                </a:solidFill>
              </a:rPr>
              <a:t>Acesso </a:t>
            </a:r>
            <a:r>
              <a:rPr lang="pt-BR" sz="2800" b="1" dirty="0" smtClean="0">
                <a:solidFill>
                  <a:srgbClr val="C82A26"/>
                </a:solidFill>
              </a:rPr>
              <a:t>INTERNET – </a:t>
            </a:r>
            <a:r>
              <a:rPr lang="pt-BR" sz="2800" b="1" dirty="0">
                <a:solidFill>
                  <a:schemeClr val="bg1">
                    <a:lumMod val="50000"/>
                  </a:schemeClr>
                </a:solidFill>
              </a:rPr>
              <a:t>Educação</a:t>
            </a:r>
            <a:r>
              <a:rPr lang="pt-BR" sz="2800" b="1" dirty="0" smtClean="0">
                <a:solidFill>
                  <a:srgbClr val="C82A26"/>
                </a:solidFill>
              </a:rPr>
              <a:t> PREVIDENCIÁRIA</a:t>
            </a:r>
            <a:endParaRPr lang="pt-BR" sz="2800" b="1" dirty="0">
              <a:solidFill>
                <a:srgbClr val="C82A26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4256" y="692696"/>
            <a:ext cx="6084168" cy="45008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Picture 13" descr="C:\Users\i385541\Pictures\Mouse_pointer_small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1611" y="1484784"/>
            <a:ext cx="266667" cy="419048"/>
          </a:xfrm>
          <a:prstGeom prst="rect">
            <a:avLst/>
          </a:prstGeom>
          <a:noFill/>
          <a:effectLst>
            <a:outerShdw blurRad="38100" dist="50800" dir="2700000" algn="tl" rotWithShape="0">
              <a:prstClr val="black">
                <a:alpha val="5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6539" y="679249"/>
            <a:ext cx="6735941" cy="5104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2144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7.40741E-7 L 0.28211 -7.40741E-7 C 0.4085 -7.40741E-7 0.56441 0.04769 0.56441 0.08681 L 0.56441 0.17384 L 0.56389 0.24954 C 0.54166 0.26875 0.50208 0.28611 0.45816 0.2963 C 0.41215 0.30741 0.36423 0.3125 0.28767 0.31505 L -0.00087 0.31181 " pathEditMode="fixed" rAng="0" ptsTypes="FfFFfaFF">
                                      <p:cBhvr>
                                        <p:cTn id="1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177" y="15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539</TotalTime>
  <Words>24</Words>
  <Application>Microsoft Office PowerPoint</Application>
  <PresentationFormat>Apresentação na tela (4:3)</PresentationFormat>
  <Paragraphs>9</Paragraphs>
  <Slides>11</Slides>
  <Notes>0</Notes>
  <HiddenSlides>4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2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Banco Bradesco SA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Banco Bradesco</dc:creator>
  <cp:lastModifiedBy>Gilberto Akira Miyake</cp:lastModifiedBy>
  <cp:revision>41</cp:revision>
  <dcterms:created xsi:type="dcterms:W3CDTF">2016-12-27T16:25:05Z</dcterms:created>
  <dcterms:modified xsi:type="dcterms:W3CDTF">2017-02-10T12:53:51Z</dcterms:modified>
</cp:coreProperties>
</file>